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70" r:id="rId5"/>
    <p:sldId id="265" r:id="rId6"/>
    <p:sldId id="259" r:id="rId7"/>
    <p:sldId id="258" r:id="rId8"/>
    <p:sldId id="264" r:id="rId9"/>
    <p:sldId id="269" r:id="rId10"/>
    <p:sldId id="260" r:id="rId11"/>
    <p:sldId id="261" r:id="rId12"/>
    <p:sldId id="26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805264"/>
            <a:ext cx="5760640" cy="79208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СОГБУ «Сафоновский КЦСОН</a:t>
            </a:r>
            <a:r>
              <a:rPr lang="ru-RU" dirty="0" smtClean="0"/>
              <a:t>»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. Сафоново, ул. Коммунистическая, д.5а</a:t>
            </a:r>
          </a:p>
          <a:p>
            <a:pPr algn="ctr"/>
            <a:r>
              <a:rPr lang="ru-RU" dirty="0" smtClean="0"/>
              <a:t>8(48142) 4-45-67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272808" cy="1008112"/>
          </a:xfrm>
        </p:spPr>
        <p:txBody>
          <a:bodyPr/>
          <a:lstStyle/>
          <a:p>
            <a:pPr algn="ctr"/>
            <a:r>
              <a:rPr lang="ru-RU" sz="3600" i="1" dirty="0" smtClean="0"/>
              <a:t>Каталог пункта проката для новорожденных</a:t>
            </a:r>
            <a:endParaRPr lang="ru-RU" sz="3600" i="1" dirty="0"/>
          </a:p>
        </p:txBody>
      </p:sp>
      <p:pic>
        <p:nvPicPr>
          <p:cNvPr id="6146" name="Picture 2" descr="C:\Users\user\Desktop\новорожденные\Изображение WhatsApp 2025-07-18 в 16.25.17_7bcc84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0668"/>
            <a:ext cx="576064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yandex.ru/message_part/IMG-20250718-WA0020.jpg?_uid=103354393&amp;name=IMG-20250718-WA0020.jpg&amp;hid=1.2&amp;ids=190277084256550502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ail.yandex.ru/message_part/IMG-20250718-WA0020.jpg?_uid=103354393&amp;name=IMG-20250718-WA0020.jpg&amp;hid=1.2&amp;ids=190277084256550502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C:\Users\user\Desktop\ФОТО прокат\IMG_20250718_115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5464"/>
            <a:ext cx="8216631" cy="598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4613" y="6309320"/>
            <a:ext cx="191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Ванночка детская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2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IMG-20250718-WA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6325823"/>
            <a:ext cx="224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Пеленальный</a:t>
            </a:r>
            <a:r>
              <a:rPr lang="ru-RU" dirty="0" smtClean="0"/>
              <a:t> </a:t>
            </a:r>
            <a:r>
              <a:rPr lang="ru-RU" dirty="0"/>
              <a:t>столик</a:t>
            </a:r>
          </a:p>
        </p:txBody>
      </p:sp>
    </p:spTree>
    <p:extLst>
      <p:ext uri="{BB962C8B-B14F-4D97-AF65-F5344CB8AC3E}">
        <p14:creationId xmlns:p14="http://schemas.microsoft.com/office/powerpoint/2010/main" val="16251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орожденные\IMG_20250718_135617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1" y="188640"/>
            <a:ext cx="8658121" cy="61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4035" y="6329420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Весы электронные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8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IMG-20250718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646"/>
            <a:ext cx="8608098" cy="610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6308375"/>
            <a:ext cx="2582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Манеж игровой детский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9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-20250718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6381328"/>
            <a:ext cx="395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Коляска </a:t>
            </a:r>
            <a:r>
              <a:rPr lang="ru-RU" dirty="0" err="1" smtClean="0"/>
              <a:t>трансформер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8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Изображение WhatsApp 2025-07-21 в 16.13.31_2c44b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2293" y="6472535"/>
            <a:ext cx="361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Коляска прогулочная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9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орожденные\IMG-20250718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286"/>
            <a:ext cx="7412496" cy="600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196662"/>
            <a:ext cx="698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Коляска </a:t>
            </a:r>
            <a:r>
              <a:rPr lang="ru-RU" sz="2000" dirty="0" err="1" smtClean="0"/>
              <a:t>трансформер</a:t>
            </a:r>
            <a:r>
              <a:rPr lang="ru-RU" sz="2000" dirty="0" smtClean="0"/>
              <a:t> для близнецов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523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овая папка\IMG_20250718_15044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8842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7990" y="6309320"/>
            <a:ext cx="376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Коляска прогулочная для близнецов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1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орожденные\IMG_20250718_114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1" y="260648"/>
            <a:ext cx="8496944" cy="5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5434" y="6309320"/>
            <a:ext cx="171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Санки - коляска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98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ворожденные\IMG_20250718_115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0" y="243876"/>
            <a:ext cx="8738149" cy="60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6237312"/>
            <a:ext cx="100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Ходунки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IMG_20250718_135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609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6237312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Автолюлька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6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Изображение WhatsApp 2025-07-21 в 16.13.29_53b43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4203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6309320"/>
            <a:ext cx="131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Автокресло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0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361</TotalTime>
  <Words>49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Каталог пункта проката для новорожденных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Пункт проката для новожденных</dc:title>
  <dc:creator>user</dc:creator>
  <cp:lastModifiedBy>user</cp:lastModifiedBy>
  <cp:revision>23</cp:revision>
  <dcterms:created xsi:type="dcterms:W3CDTF">2025-06-30T14:45:28Z</dcterms:created>
  <dcterms:modified xsi:type="dcterms:W3CDTF">2025-07-22T05:52:40Z</dcterms:modified>
</cp:coreProperties>
</file>